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65" r:id="rId5"/>
    <p:sldId id="266" r:id="rId6"/>
    <p:sldId id="274" r:id="rId7"/>
    <p:sldId id="275" r:id="rId8"/>
    <p:sldId id="276" r:id="rId9"/>
    <p:sldId id="277" r:id="rId10"/>
    <p:sldId id="27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0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6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5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3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6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7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3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1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7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3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FC519-1ACD-46A0-A23A-CE41012119A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2A00-5921-4A73-B193-9EBE3F6B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8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005064"/>
            <a:ext cx="4788024" cy="2852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alpha val="72000"/>
                  <a:lumMod val="27000"/>
                  <a:lumOff val="73000"/>
                </a:schemeClr>
              </a:gs>
              <a:gs pos="59000">
                <a:schemeClr val="accent1">
                  <a:lumMod val="30000"/>
                  <a:lumOff val="70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выполненных работ по благоустройству 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парка «</a:t>
            </a:r>
            <a:r>
              <a:rPr lang="ru-RU" sz="24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Братеевская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пойма»</a:t>
            </a:r>
            <a:endParaRPr lang="ru-RU" sz="24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53" y="4165510"/>
            <a:ext cx="1404916" cy="546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723" y="6368670"/>
            <a:ext cx="13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2018</a:t>
            </a:r>
          </a:p>
        </p:txBody>
      </p:sp>
    </p:spTree>
    <p:extLst>
      <p:ext uri="{BB962C8B-B14F-4D97-AF65-F5344CB8AC3E}">
        <p14:creationId xmlns:p14="http://schemas.microsoft.com/office/powerpoint/2010/main" val="15866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5" y="6286013"/>
            <a:ext cx="1363716" cy="530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6323" y="636651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274C5E"/>
                </a:solidFill>
              </a:rPr>
              <a:t>9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585" y="472975"/>
            <a:ext cx="3499556" cy="26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«</a:t>
            </a:r>
            <a:r>
              <a:rPr lang="ru-RU" sz="2000" dirty="0" err="1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Братеевская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пойма» также открылись:</a:t>
            </a:r>
          </a:p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2 огороженных площадки для выгула собак;</a:t>
            </a:r>
          </a:p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летний кинотеатр на 110 мест;</a:t>
            </a:r>
          </a:p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сцена для концертов и праздников на 50 мест;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82322" y="1125487"/>
            <a:ext cx="3499555" cy="4145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20 павильонов, в том числе туалеты, раздевалка с душевой в павильоне бейсбола, информационный павильон;</a:t>
            </a:r>
          </a:p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938 скамеек, урн;</a:t>
            </a:r>
          </a:p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546 фонарей, система видеонаблюдения, 18 щитов навигации;</a:t>
            </a:r>
          </a:p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вдоль берега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Москвы-реки появились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пирсов, а также 14 спусков к воде для любителей рыбной ловли.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008" y="0"/>
            <a:ext cx="152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4885263" y="1985625"/>
            <a:ext cx="152402" cy="83650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553056" y="-1524376"/>
            <a:ext cx="158083" cy="34995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32804" y="5859158"/>
            <a:ext cx="152399" cy="6180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2" y="3282467"/>
            <a:ext cx="3499557" cy="262466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7056" y="2027381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056" y="232204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7056" y="261670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056" y="291137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056" y="319988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7056" y="348840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7056" y="378306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056" y="407773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7056" y="4372393"/>
            <a:ext cx="209550" cy="2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3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6784801" cy="4188494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информации на сайте </a:t>
            </a:r>
          </a:p>
          <a:p>
            <a:pPr algn="ctr"/>
            <a:r>
              <a:rPr lang="en-US" sz="32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http://gbu-brateevo.ru/</a:t>
            </a:r>
            <a:endParaRPr lang="en-US" sz="32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3200" b="1" dirty="0">
                <a:solidFill>
                  <a:srgbClr val="274C5E"/>
                </a:solidFill>
              </a:rPr>
              <a:t>+7 (495) </a:t>
            </a:r>
            <a:r>
              <a:rPr lang="ru-RU" sz="3200" b="1" dirty="0" smtClean="0">
                <a:solidFill>
                  <a:srgbClr val="274C5E"/>
                </a:solidFill>
              </a:rPr>
              <a:t>342-33-11</a:t>
            </a:r>
            <a:endParaRPr lang="ru-RU" sz="3200" b="1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8800"/>
            <a:ext cx="2008201" cy="780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8699" y="5085184"/>
            <a:ext cx="13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2018</a:t>
            </a:r>
          </a:p>
        </p:txBody>
      </p:sp>
    </p:spTree>
    <p:extLst>
      <p:ext uri="{BB962C8B-B14F-4D97-AF65-F5344CB8AC3E}">
        <p14:creationId xmlns:p14="http://schemas.microsoft.com/office/powerpoint/2010/main" val="333026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5" y="6286013"/>
            <a:ext cx="1363716" cy="53033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656323" y="636651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274C5E"/>
                </a:solidFill>
              </a:rPr>
              <a:t>1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76585" y="472975"/>
            <a:ext cx="3499556" cy="26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парка </a:t>
            </a:r>
            <a:endParaRPr lang="ru-RU" sz="24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r>
              <a:rPr lang="ru-RU" sz="3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гектаров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8" y="472974"/>
            <a:ext cx="3499556" cy="2624667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882318" y="3293079"/>
            <a:ext cx="3499555" cy="26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</a:t>
            </a: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устройству плиточного покрытия дорожно-</a:t>
            </a:r>
            <a:r>
              <a:rPr lang="ru-RU" dirty="0" err="1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тропиночной</a:t>
            </a: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завоз </a:t>
            </a: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плодородного грунта с подсевом семян 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травосмеси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рулонного газона, </a:t>
            </a:r>
            <a:r>
              <a:rPr lang="ru-RU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посадку деревьев </a:t>
            </a:r>
            <a:r>
              <a:rPr lang="ru-RU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кустарников.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18008" y="0"/>
            <a:ext cx="152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4885263" y="1985625"/>
            <a:ext cx="152402" cy="83650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6553056" y="-1524376"/>
            <a:ext cx="158083" cy="34995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232804" y="5859158"/>
            <a:ext cx="152399" cy="6180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85" y="3298444"/>
            <a:ext cx="3492829" cy="261962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207056" y="2027381"/>
            <a:ext cx="209550" cy="2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7056" y="232204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07056" y="261670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07056" y="291137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07056" y="319988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07056" y="348840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07056" y="378306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07056" y="407773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07056" y="4372393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3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5" y="6286013"/>
            <a:ext cx="1363716" cy="5303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56323" y="636651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274C5E"/>
                </a:solidFill>
              </a:rPr>
              <a:t>2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6585" y="472975"/>
            <a:ext cx="3499556" cy="26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парка обустроили </a:t>
            </a:r>
            <a:endParaRPr lang="en-US" sz="24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82318" y="3293079"/>
            <a:ext cx="3499555" cy="26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Бейсбольное поле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Футбольное поле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для мини-футбола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endParaRPr lang="ru-RU" sz="16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</a:t>
            </a:r>
            <a:r>
              <a:rPr lang="ru-RU" sz="16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воркаута</a:t>
            </a:r>
            <a:endParaRPr lang="ru-RU" sz="16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Скейтпарк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Баскетбольная площадку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волейбольных </a:t>
            </a: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настольного тенниса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Теннисный </a:t>
            </a:r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8008" y="0"/>
            <a:ext cx="152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4885263" y="1985625"/>
            <a:ext cx="152402" cy="83650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6553056" y="-1524376"/>
            <a:ext cx="158083" cy="34995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232804" y="5859158"/>
            <a:ext cx="152399" cy="6180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45" y="3293079"/>
            <a:ext cx="3497455" cy="2623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7" y="450806"/>
            <a:ext cx="3499556" cy="262466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7056" y="2027381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7056" y="2322044"/>
            <a:ext cx="209550" cy="2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07056" y="261670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07056" y="291137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7056" y="319988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07056" y="348840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07056" y="378306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07056" y="407773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07056" y="4372393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0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5" y="6286013"/>
            <a:ext cx="1363716" cy="530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6323" y="636651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274C5E"/>
                </a:solidFill>
              </a:rPr>
              <a:t>3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585" y="472975"/>
            <a:ext cx="3499556" cy="26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интересных </a:t>
            </a:r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открытий —</a:t>
            </a:r>
          </a:p>
          <a:p>
            <a:pPr algn="ctr"/>
            <a:r>
              <a:rPr lang="ru-RU" sz="28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бейсбольное поле</a:t>
            </a:r>
            <a:endParaRPr lang="ru-RU" sz="2800" b="1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2318" y="3293079"/>
            <a:ext cx="3499555" cy="26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построили </a:t>
            </a:r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правилам — в форме </a:t>
            </a:r>
            <a:r>
              <a:rPr lang="ru-RU" sz="1600" b="1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бриллианта</a:t>
            </a:r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газоном и специальным покрытием </a:t>
            </a:r>
            <a:r>
              <a:rPr lang="ru-RU" sz="1600" b="1" dirty="0" err="1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теннисит</a:t>
            </a:r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используют для теннисных кортов. </a:t>
            </a:r>
            <a:endParaRPr lang="ru-RU" sz="16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1600" b="1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проходят </a:t>
            </a:r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любительского бейсбольного клуба </a:t>
            </a:r>
            <a:r>
              <a:rPr lang="ru-RU" sz="1600" b="1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«Спартак»</a:t>
            </a:r>
            <a:r>
              <a:rPr lang="ru-RU" sz="16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игры Московской любительской бейсбольной лиги.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008" y="0"/>
            <a:ext cx="152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4885263" y="1985625"/>
            <a:ext cx="152402" cy="83650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553056" y="-1524376"/>
            <a:ext cx="158083" cy="34995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32804" y="5859158"/>
            <a:ext cx="152399" cy="6180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7" y="450806"/>
            <a:ext cx="3499556" cy="2624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85" y="3298764"/>
            <a:ext cx="3499556" cy="262466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7056" y="2027381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056" y="232204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056" y="2616707"/>
            <a:ext cx="209550" cy="2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7056" y="291137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7056" y="319988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056" y="348840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7056" y="378306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7056" y="407773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7056" y="4372393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2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5" y="6286013"/>
            <a:ext cx="1363716" cy="530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6323" y="636651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274C5E"/>
                </a:solidFill>
              </a:rPr>
              <a:t>4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585" y="472975"/>
            <a:ext cx="3499556" cy="26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воды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летний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солярий площадью </a:t>
            </a:r>
            <a:endParaRPr lang="ru-RU" sz="20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 кв. м </a:t>
            </a:r>
          </a:p>
          <a:p>
            <a:pPr algn="ctr"/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8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деревянными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шезлонгами</a:t>
            </a:r>
            <a:endParaRPr lang="ru-RU" sz="20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2318" y="3293079"/>
            <a:ext cx="3499555" cy="26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купаться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запрещено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есть три зоны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тихого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качелями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беседки для настольных игр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точек для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пикников </a:t>
            </a:r>
          </a:p>
          <a:p>
            <a:endParaRPr lang="ru-RU" sz="16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008" y="0"/>
            <a:ext cx="152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4885263" y="1985625"/>
            <a:ext cx="152402" cy="83650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553056" y="-1524376"/>
            <a:ext cx="158083" cy="34995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32804" y="5859158"/>
            <a:ext cx="152399" cy="6180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8" y="450806"/>
            <a:ext cx="3492635" cy="26194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5" y="3293079"/>
            <a:ext cx="3495415" cy="262156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7056" y="2027381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056" y="232204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056" y="261670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056" y="2911370"/>
            <a:ext cx="209550" cy="2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7056" y="319988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7056" y="348840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056" y="378306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7056" y="407773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7056" y="4372393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8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5" y="6286013"/>
            <a:ext cx="1363716" cy="530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6323" y="636651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274C5E"/>
                </a:solidFill>
              </a:rPr>
              <a:t>5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585" y="472975"/>
            <a:ext cx="3499556" cy="26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парку проложили </a:t>
            </a:r>
            <a:endParaRPr lang="ru-RU" sz="24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3600" b="1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 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освещенных велодорожек с разметкой</a:t>
            </a:r>
            <a:endParaRPr lang="ru-RU" sz="24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2318" y="3293079"/>
            <a:ext cx="3499555" cy="26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эти велодорожки превратятся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лыжные трассы. </a:t>
            </a:r>
            <a:endParaRPr lang="ru-RU" sz="20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здесь работают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проката и 4 </a:t>
            </a:r>
            <a:r>
              <a:rPr lang="ru-RU" sz="2000" dirty="0" err="1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велопарковки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обустроено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игровых площадок.</a:t>
            </a:r>
          </a:p>
          <a:p>
            <a:endParaRPr lang="ru-RU" sz="16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008" y="0"/>
            <a:ext cx="152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4885263" y="1985625"/>
            <a:ext cx="152402" cy="83650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553056" y="-1524376"/>
            <a:ext cx="158083" cy="34995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32804" y="5859158"/>
            <a:ext cx="152399" cy="6180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95" y="3293079"/>
            <a:ext cx="3507136" cy="26303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88" y="450806"/>
            <a:ext cx="3500185" cy="262513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7056" y="2027381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056" y="232204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7056" y="261670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056" y="291137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056" y="3199887"/>
            <a:ext cx="209550" cy="2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7056" y="348840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7056" y="378306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056" y="407773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7056" y="4372393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6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5" y="6286013"/>
            <a:ext cx="1363716" cy="530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6323" y="636651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274C5E"/>
                </a:solidFill>
              </a:rPr>
              <a:t>6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585" y="472975"/>
            <a:ext cx="3499556" cy="26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любителей пеших маршрутов проложили </a:t>
            </a:r>
            <a:r>
              <a:rPr lang="ru-RU" sz="2400" dirty="0" err="1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экотропу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длиной </a:t>
            </a:r>
            <a:endParaRPr lang="ru-RU" sz="24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метров</a:t>
            </a:r>
            <a:endParaRPr lang="ru-RU" sz="3600" b="1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2318" y="3293079"/>
            <a:ext cx="3499555" cy="26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Братеевской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пойме сохранилась дикая природа с водно-болотными угодьями и лугами. </a:t>
            </a:r>
            <a:endParaRPr lang="ru-RU" sz="20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 десятки видов животных и растений, среди которых есть и занесенные в </a:t>
            </a:r>
            <a:r>
              <a:rPr lang="ru-RU" sz="2000" b="1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книгу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008" y="0"/>
            <a:ext cx="152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4885263" y="1985625"/>
            <a:ext cx="152402" cy="83650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553056" y="-1524376"/>
            <a:ext cx="158083" cy="34995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32804" y="5859158"/>
            <a:ext cx="152399" cy="6180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84" y="3298763"/>
            <a:ext cx="3499557" cy="26246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72" y="450806"/>
            <a:ext cx="3501101" cy="26258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7056" y="2027381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056" y="232204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7056" y="261670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056" y="291137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056" y="319988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7056" y="3488404"/>
            <a:ext cx="209550" cy="2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7056" y="378306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056" y="407773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7056" y="4372393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2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5" y="6286013"/>
            <a:ext cx="1363716" cy="530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6323" y="636651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274C5E"/>
                </a:solidFill>
              </a:rPr>
              <a:t>7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585" y="472975"/>
            <a:ext cx="3499556" cy="26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пойме живут </a:t>
            </a:r>
            <a:endParaRPr lang="ru-RU" sz="24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горностаи</a:t>
            </a:r>
            <a:r>
              <a:rPr lang="ru-RU" sz="2400" b="1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зайцы, ондатра, коростель, серая куропатка, </a:t>
            </a:r>
            <a:r>
              <a:rPr lang="ru-RU" sz="24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чибис</a:t>
            </a:r>
            <a:endParaRPr lang="ru-RU" sz="2400" b="1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2318" y="3293079"/>
            <a:ext cx="3499555" cy="26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воды растут ивы, тростник и рогоз. </a:t>
            </a:r>
          </a:p>
          <a:p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этом можно почитать на стендах с информацией о местной флоре и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фауне в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 </a:t>
            </a:r>
            <a:r>
              <a:rPr lang="ru-RU" sz="2000" dirty="0" err="1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экотропы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008" y="0"/>
            <a:ext cx="152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4885263" y="1985625"/>
            <a:ext cx="152402" cy="83650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553056" y="-1524376"/>
            <a:ext cx="158083" cy="34995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32804" y="5859158"/>
            <a:ext cx="152399" cy="6180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7" y="450806"/>
            <a:ext cx="3499556" cy="2624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95" y="3293079"/>
            <a:ext cx="3507136" cy="263035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7056" y="2027381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056" y="232204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7056" y="261670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056" y="291137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056" y="319988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7056" y="348840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7056" y="3783067"/>
            <a:ext cx="209550" cy="2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056" y="407773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7056" y="4372393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2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5" y="6286013"/>
            <a:ext cx="1363716" cy="530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6323" y="636651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274C5E"/>
                </a:solidFill>
              </a:rPr>
              <a:t>8</a:t>
            </a:r>
            <a:endParaRPr lang="ru-RU" dirty="0">
              <a:solidFill>
                <a:srgbClr val="274C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585" y="472975"/>
            <a:ext cx="3499556" cy="26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парке высадили </a:t>
            </a:r>
            <a:endParaRPr lang="ru-RU" sz="24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тысячи </a:t>
            </a:r>
            <a:r>
              <a:rPr lang="ru-RU" sz="24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</a:t>
            </a:r>
            <a:endParaRPr lang="ru-RU" sz="3600" dirty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2318" y="3293079"/>
            <a:ext cx="3499555" cy="2630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посажено: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кустарников, </a:t>
            </a:r>
            <a:endParaRPr lang="ru-RU" sz="20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квадратных метров газонов и </a:t>
            </a:r>
            <a:endParaRPr lang="ru-RU" sz="2000" dirty="0" smtClean="0">
              <a:solidFill>
                <a:srgbClr val="274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2000" dirty="0">
                <a:solidFill>
                  <a:srgbClr val="274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квадратных метров цветников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008" y="0"/>
            <a:ext cx="152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4885263" y="1985625"/>
            <a:ext cx="152402" cy="83650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553056" y="-1524376"/>
            <a:ext cx="158083" cy="34995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32804" y="5859158"/>
            <a:ext cx="152399" cy="6180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7" y="450806"/>
            <a:ext cx="3499556" cy="2624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" y="3282467"/>
            <a:ext cx="3499556" cy="262466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7056" y="2027381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4C5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056" y="232204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056" y="261670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056" y="2911370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7056" y="319988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7056" y="3488404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7056" y="3783067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7056" y="4077730"/>
            <a:ext cx="209550" cy="20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7056" y="4372393"/>
            <a:ext cx="209550" cy="209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5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2440</TotalTime>
  <Words>422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Judge</dc:creator>
  <cp:lastModifiedBy>Judge</cp:lastModifiedBy>
  <cp:revision>46</cp:revision>
  <dcterms:created xsi:type="dcterms:W3CDTF">2018-12-18T17:19:05Z</dcterms:created>
  <dcterms:modified xsi:type="dcterms:W3CDTF">2018-12-20T09:59:45Z</dcterms:modified>
</cp:coreProperties>
</file>