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8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6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7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4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97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8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5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1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0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5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1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4A19-91CB-496A-8024-02249A67C9D4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13A02D-8C7C-4D65-A989-1E2B8531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983D2-B0DA-4A0B-B1C0-803181144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836" y="1578649"/>
            <a:ext cx="8640417" cy="1411384"/>
          </a:xfrm>
        </p:spPr>
        <p:txBody>
          <a:bodyPr>
            <a:normAutofit/>
          </a:bodyPr>
          <a:lstStyle/>
          <a:p>
            <a:r>
              <a:rPr lang="ru-RU" dirty="0"/>
              <a:t>Алма-Атинская, д. 6,К .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BB67F-8720-45F2-B2A7-38AADEF4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57" y="778506"/>
            <a:ext cx="11423374" cy="800143"/>
          </a:xfrm>
        </p:spPr>
        <p:txBody>
          <a:bodyPr/>
          <a:lstStyle/>
          <a:p>
            <a:r>
              <a:rPr lang="ru-RU" sz="2400" dirty="0"/>
              <a:t>Благоустройство прилегающей территории к объекту здравоохранения.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4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E2028-010A-4C17-9536-1FF01485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0" y="1379578"/>
            <a:ext cx="6747973" cy="5060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55AF91-DE39-4025-98EF-641C0AF91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62" y="410455"/>
            <a:ext cx="3728399" cy="2796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97DACD-1B04-4F1E-BB46-58B8DE8E3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62" y="3429000"/>
            <a:ext cx="3728398" cy="27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E2A171-8C9C-4F63-9C8E-EDD9F7B7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8" y="559961"/>
            <a:ext cx="3808881" cy="27330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9FEA8E-7315-4891-BB96-1730FC92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6" y="3565016"/>
            <a:ext cx="3808883" cy="28477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530BB-C3FB-4ACA-9B57-C28B4F86F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47" y="1267329"/>
            <a:ext cx="6773951" cy="508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983D2-B0DA-4A0B-B1C0-803181144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052" y="1578649"/>
            <a:ext cx="10098157" cy="1411384"/>
          </a:xfrm>
        </p:spPr>
        <p:txBody>
          <a:bodyPr>
            <a:normAutofit fontScale="90000"/>
          </a:bodyPr>
          <a:lstStyle/>
          <a:p>
            <a:r>
              <a:rPr lang="ru-RU" dirty="0"/>
              <a:t>Ключевая, д. 22, к. 1 (напротив)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BB67F-8720-45F2-B2A7-38AADEF4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47" y="394193"/>
            <a:ext cx="9700591" cy="800143"/>
          </a:xfrm>
        </p:spPr>
        <p:txBody>
          <a:bodyPr/>
          <a:lstStyle/>
          <a:p>
            <a:r>
              <a:rPr lang="ru-RU" sz="2400" dirty="0"/>
              <a:t>Капитальный ремонт асфальтобетонного покрытия парковки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4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91133-8BCC-46BC-AD6C-ADF62B8F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490618"/>
            <a:ext cx="3917843" cy="29383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3C33BF-B0AA-4986-92C6-3FE489481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06" y="1246387"/>
            <a:ext cx="6447568" cy="4835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DA6DCA-F02D-41FB-AA7E-087F2DD5F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3664225"/>
            <a:ext cx="3917843" cy="29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97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</TotalTime>
  <Words>33</Words>
  <Application>Microsoft Office PowerPoint</Application>
  <PresentationFormat>Широкоэкранный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Алма-Атинская, д. 6,К . 1</vt:lpstr>
      <vt:lpstr>Презентация PowerPoint</vt:lpstr>
      <vt:lpstr>Презентация PowerPoint</vt:lpstr>
      <vt:lpstr>Ключевая, д. 22, к. 1 (напротив)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Алма-Атинская, д. 6,К . 1</dc:title>
  <dc:creator>user</dc:creator>
  <cp:lastModifiedBy>user</cp:lastModifiedBy>
  <cp:revision>14</cp:revision>
  <dcterms:created xsi:type="dcterms:W3CDTF">2020-10-12T10:13:12Z</dcterms:created>
  <dcterms:modified xsi:type="dcterms:W3CDTF">2020-10-12T13:01:23Z</dcterms:modified>
</cp:coreProperties>
</file>